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4"/>
    <p:restoredTop sz="94023"/>
  </p:normalViewPr>
  <p:slideViewPr>
    <p:cSldViewPr snapToGrid="0" snapToObjects="1">
      <p:cViewPr varScale="1">
        <p:scale>
          <a:sx n="84" d="100"/>
          <a:sy n="84" d="100"/>
        </p:scale>
        <p:origin x="20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9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8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0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5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2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4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8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F8AB9-CFB9-B744-9743-15F412263AD7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4A0DB-60A0-3A4E-A72F-4975E7B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1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77800"/>
            <a:ext cx="5943600" cy="668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126" y="6436223"/>
            <a:ext cx="534588" cy="1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893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2018-01-05T19:05:10Z</dcterms:created>
  <dcterms:modified xsi:type="dcterms:W3CDTF">2018-02-06T09:10:47Z</dcterms:modified>
</cp:coreProperties>
</file>